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4" r:id="rId9"/>
    <p:sldId id="260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D493C-EEF0-41D5-8EBA-8FEAEEB64E52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FAE85-EDA3-4BA2-95DF-1A9260B296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so much pop music have love in it,</a:t>
            </a:r>
            <a:r>
              <a:rPr lang="en-US" baseline="0" dirty="0" smtClean="0"/>
              <a:t> why does so much ART have love in 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FFAF-5471-4A2A-9CF9-28EF3AF228BF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 and Knowledge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see in this picture?</a:t>
            </a:r>
          </a:p>
          <a:p>
            <a:r>
              <a:rPr lang="en-US" dirty="0" smtClean="0"/>
              <a:t>Is it ART?</a:t>
            </a:r>
          </a:p>
          <a:p>
            <a:r>
              <a:rPr lang="en-US" dirty="0" smtClean="0"/>
              <a:t>Can you see the emotion?</a:t>
            </a:r>
          </a:p>
          <a:p>
            <a:r>
              <a:rPr lang="en-US" dirty="0" smtClean="0"/>
              <a:t>What do you learn from it?</a:t>
            </a:r>
          </a:p>
          <a:p>
            <a:r>
              <a:rPr lang="en-US" dirty="0" smtClean="0"/>
              <a:t>What would a Japanese learn from it?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iwaji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685800"/>
            <a:ext cx="6024716" cy="4511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a War poem tell you about the first world war rather then a purely factual account</a:t>
            </a:r>
          </a:p>
          <a:p>
            <a:r>
              <a:rPr lang="en-US" dirty="0" smtClean="0"/>
              <a:t>Are letters to loved ones from WW1 now ART even if the intention was just to send a letter home?</a:t>
            </a:r>
          </a:p>
          <a:p>
            <a:r>
              <a:rPr lang="en-US" dirty="0" smtClean="0"/>
              <a:t>We see a collection on letters portrayed as ART as they educate 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</a:p>
          <a:p>
            <a:endParaRPr lang="en-US" dirty="0" smtClean="0"/>
          </a:p>
          <a:p>
            <a:r>
              <a:rPr lang="en-US" dirty="0" smtClean="0"/>
              <a:t>Art as Communication</a:t>
            </a:r>
          </a:p>
          <a:p>
            <a:endParaRPr lang="en-US" dirty="0" smtClean="0"/>
          </a:p>
          <a:p>
            <a:r>
              <a:rPr lang="en-US" dirty="0" smtClean="0"/>
              <a:t>Art as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Agree or Disagree!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Arts have a practical function</a:t>
            </a:r>
          </a:p>
          <a:p>
            <a:r>
              <a:rPr lang="en-US" dirty="0" smtClean="0"/>
              <a:t>Arts only give pleasure</a:t>
            </a:r>
          </a:p>
          <a:p>
            <a:r>
              <a:rPr lang="en-US" dirty="0" smtClean="0"/>
              <a:t>Art contributes to our knowledge of the world</a:t>
            </a:r>
          </a:p>
          <a:p>
            <a:r>
              <a:rPr lang="en-US" dirty="0" smtClean="0"/>
              <a:t>Art would help the alien understand 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</a:p>
          <a:p>
            <a:endParaRPr lang="en-US" dirty="0" smtClean="0"/>
          </a:p>
          <a:p>
            <a:r>
              <a:rPr lang="en-US" dirty="0" smtClean="0"/>
              <a:t>Art as Communication</a:t>
            </a:r>
          </a:p>
          <a:p>
            <a:endParaRPr lang="en-US" dirty="0" smtClean="0"/>
          </a:p>
          <a:p>
            <a:r>
              <a:rPr lang="en-US" dirty="0" smtClean="0"/>
              <a:t>Art as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Arts purpose is to copy reality.</a:t>
            </a:r>
          </a:p>
          <a:p>
            <a:r>
              <a:rPr lang="en-US" dirty="0" smtClean="0"/>
              <a:t>Do you agree?</a:t>
            </a:r>
          </a:p>
          <a:p>
            <a:r>
              <a:rPr lang="en-US" dirty="0" smtClean="0"/>
              <a:t>Perfect likeness was the driving force here</a:t>
            </a:r>
          </a:p>
          <a:p>
            <a:r>
              <a:rPr lang="en-US" dirty="0" smtClean="0"/>
              <a:t>Real Skill  was required to paint accurate real life</a:t>
            </a:r>
          </a:p>
          <a:p>
            <a:r>
              <a:rPr lang="en-US" dirty="0" smtClean="0"/>
              <a:t>Who was Mona Lisa?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What about music</a:t>
            </a:r>
          </a:p>
          <a:p>
            <a:r>
              <a:rPr lang="en-US" dirty="0" smtClean="0"/>
              <a:t>Can we apply the same copy rule</a:t>
            </a:r>
          </a:p>
          <a:p>
            <a:r>
              <a:rPr lang="en-US" dirty="0" smtClean="0"/>
              <a:t>What did Beethoven copy?</a:t>
            </a:r>
          </a:p>
          <a:p>
            <a:endParaRPr lang="en-US" dirty="0"/>
          </a:p>
        </p:txBody>
      </p:sp>
      <p:pic>
        <p:nvPicPr>
          <p:cNvPr id="4" name="Picture 3" descr="monali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3733800"/>
            <a:ext cx="200025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about the camera?</a:t>
            </a:r>
          </a:p>
          <a:p>
            <a:r>
              <a:rPr lang="en-US" dirty="0" smtClean="0"/>
              <a:t>It is a perfect likeness but is it ART</a:t>
            </a:r>
          </a:p>
          <a:p>
            <a:r>
              <a:rPr lang="en-US" dirty="0" smtClean="0"/>
              <a:t>Theory of Imitation</a:t>
            </a:r>
          </a:p>
          <a:p>
            <a:pPr lvl="1"/>
            <a:r>
              <a:rPr lang="en-US" dirty="0" smtClean="0"/>
              <a:t>Arts purpose is to copy reality.</a:t>
            </a:r>
            <a:endParaRPr lang="en-US" dirty="0" smtClean="0"/>
          </a:p>
          <a:p>
            <a:r>
              <a:rPr lang="en-US" dirty="0" smtClean="0"/>
              <a:t>Now do you agree with the imitation theory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Picasso (1854 -1900)</a:t>
            </a:r>
          </a:p>
          <a:p>
            <a:r>
              <a:rPr lang="en-US" dirty="0" smtClean="0"/>
              <a:t>He was told that his picture of </a:t>
            </a:r>
            <a:r>
              <a:rPr lang="en-US" dirty="0" err="1" smtClean="0"/>
              <a:t>Gertude</a:t>
            </a:r>
            <a:r>
              <a:rPr lang="en-US" dirty="0" smtClean="0"/>
              <a:t> Stein did not look like her he said </a:t>
            </a:r>
          </a:p>
          <a:p>
            <a:pPr lvl="1"/>
            <a:r>
              <a:rPr lang="en-US" dirty="0" smtClean="0"/>
              <a:t>“Never mind, it will”</a:t>
            </a:r>
          </a:p>
          <a:p>
            <a:r>
              <a:rPr lang="en-US" dirty="0" smtClean="0"/>
              <a:t>What did he mean by this?</a:t>
            </a:r>
            <a:endParaRPr lang="en-US" dirty="0"/>
          </a:p>
        </p:txBody>
      </p:sp>
      <p:pic>
        <p:nvPicPr>
          <p:cNvPr id="4" name="Picture 3" descr="gertude stai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066800"/>
            <a:ext cx="2209800" cy="2718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seems natural to think as Art Communicating with us. “think of Alien guy”</a:t>
            </a:r>
          </a:p>
          <a:p>
            <a:r>
              <a:rPr lang="en-US" dirty="0" smtClean="0"/>
              <a:t>Does ART have a language?</a:t>
            </a:r>
          </a:p>
          <a:p>
            <a:r>
              <a:rPr lang="en-US" dirty="0" smtClean="0"/>
              <a:t>What is this language?</a:t>
            </a:r>
          </a:p>
          <a:p>
            <a:r>
              <a:rPr lang="en-US" dirty="0" smtClean="0"/>
              <a:t>Do you need to know context of the Art to understand what is being communicated?</a:t>
            </a:r>
          </a:p>
          <a:p>
            <a:r>
              <a:rPr lang="en-US" dirty="0" smtClean="0"/>
              <a:t>i.e. he painted this during WWII etc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Communication/Emotion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in love here?</a:t>
            </a:r>
          </a:p>
          <a:p>
            <a:r>
              <a:rPr lang="en-US" dirty="0" smtClean="0"/>
              <a:t>Who here has said to someone I am in love with you?</a:t>
            </a:r>
          </a:p>
          <a:p>
            <a:r>
              <a:rPr lang="en-US" dirty="0" smtClean="0"/>
              <a:t>Ever said “I love you” using Art?</a:t>
            </a:r>
          </a:p>
          <a:p>
            <a:r>
              <a:rPr lang="en-US" dirty="0" smtClean="0"/>
              <a:t>Why does a poem/picture/song convey more love than the words “I love you”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lov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52600"/>
            <a:ext cx="3786427" cy="2829643"/>
          </a:xfrm>
          <a:prstGeom prst="rect">
            <a:avLst/>
          </a:prstGeom>
        </p:spPr>
      </p:pic>
      <p:pic>
        <p:nvPicPr>
          <p:cNvPr id="5" name="Picture 4" descr="jim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1066800"/>
            <a:ext cx="4704750" cy="3524018"/>
          </a:xfrm>
          <a:prstGeom prst="rect">
            <a:avLst/>
          </a:prstGeom>
        </p:spPr>
      </p:pic>
      <p:pic>
        <p:nvPicPr>
          <p:cNvPr id="6" name="Picture 5" descr="art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1143000"/>
            <a:ext cx="7953305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has a moral and educative role</a:t>
            </a:r>
          </a:p>
          <a:p>
            <a:r>
              <a:rPr lang="en-US" dirty="0" smtClean="0"/>
              <a:t>Should ART educate you?</a:t>
            </a:r>
          </a:p>
          <a:p>
            <a:r>
              <a:rPr lang="en-US" dirty="0" smtClean="0"/>
              <a:t>Is a movie ART?</a:t>
            </a:r>
          </a:p>
          <a:p>
            <a:r>
              <a:rPr lang="en-US" dirty="0" smtClean="0"/>
              <a:t>Are we educated by Hollywood</a:t>
            </a:r>
          </a:p>
          <a:p>
            <a:r>
              <a:rPr lang="en-US" dirty="0" smtClean="0"/>
              <a:t>Should Art challenge what we believe?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428</Words>
  <Application>Microsoft Office PowerPoint</Application>
  <PresentationFormat>On-screen Show (4:3)</PresentationFormat>
  <Paragraphs>78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Art and Knowledge</vt:lpstr>
      <vt:lpstr>Agree or Disagree!</vt:lpstr>
      <vt:lpstr>Theories of ART</vt:lpstr>
      <vt:lpstr>Art as Imitation</vt:lpstr>
      <vt:lpstr>Art as Imitation</vt:lpstr>
      <vt:lpstr>Art as Imitation</vt:lpstr>
      <vt:lpstr>Art as Communication</vt:lpstr>
      <vt:lpstr>Art as Communication/Emotion</vt:lpstr>
      <vt:lpstr>Art as Education</vt:lpstr>
      <vt:lpstr>Art as Education</vt:lpstr>
      <vt:lpstr>Art as Education</vt:lpstr>
      <vt:lpstr>Theories of ART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and Knowledge</dc:title>
  <dc:creator>Valued Acer Customer</dc:creator>
  <cp:lastModifiedBy>Valued Acer Customer</cp:lastModifiedBy>
  <cp:revision>10</cp:revision>
  <dcterms:created xsi:type="dcterms:W3CDTF">2011-11-08T06:16:37Z</dcterms:created>
  <dcterms:modified xsi:type="dcterms:W3CDTF">2011-11-08T07:38:42Z</dcterms:modified>
</cp:coreProperties>
</file>